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68580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Quattrocento Sans"/>
      <p:regular r:id="rId62"/>
      <p:bold r:id="rId63"/>
      <p:italic r:id="rId64"/>
      <p:boldItalic r:id="rId65"/>
    </p:embeddedFont>
    <p:embeddedFont>
      <p:font typeface="Nunito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5C2AF32-37C2-43A6-B6EC-7EC222BDCC54}">
  <a:tblStyle styleId="{65C2AF32-37C2-43A6-B6EC-7EC222BDCC5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attrocentoSans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3.xml"/><Relationship Id="rId64" Type="http://schemas.openxmlformats.org/officeDocument/2006/relationships/font" Target="fonts/QuattrocentoSans-italic.fntdata"/><Relationship Id="rId63" Type="http://schemas.openxmlformats.org/officeDocument/2006/relationships/font" Target="fonts/QuattrocentoSans-bold.fntdata"/><Relationship Id="rId22" Type="http://schemas.openxmlformats.org/officeDocument/2006/relationships/slide" Target="slides/slide15.xml"/><Relationship Id="rId66" Type="http://schemas.openxmlformats.org/officeDocument/2006/relationships/font" Target="fonts/NunitoSans-regular.fntdata"/><Relationship Id="rId21" Type="http://schemas.openxmlformats.org/officeDocument/2006/relationships/slide" Target="slides/slide14.xml"/><Relationship Id="rId65" Type="http://schemas.openxmlformats.org/officeDocument/2006/relationships/font" Target="fonts/QuattrocentoSans-boldItalic.fntdata"/><Relationship Id="rId24" Type="http://schemas.openxmlformats.org/officeDocument/2006/relationships/slide" Target="slides/slide17.xml"/><Relationship Id="rId68" Type="http://schemas.openxmlformats.org/officeDocument/2006/relationships/font" Target="fonts/NunitoSans-italic.fntdata"/><Relationship Id="rId23" Type="http://schemas.openxmlformats.org/officeDocument/2006/relationships/slide" Target="slides/slide16.xml"/><Relationship Id="rId67" Type="http://schemas.openxmlformats.org/officeDocument/2006/relationships/font" Target="fonts/NunitoSans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Montserrat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6073d80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6073d80c_0_5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6073d80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8b6073d80c_0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6073d80c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8b6073d80c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eventuate.io/whyeventsourcing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hyperlink" Target="http://www.slideshare.net/charmalloc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torm.apache.org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hyperlink" Target="https://jonboulineau.me/blog/architecture/kappa-architecture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freo.me/siddhi-uber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6" name="Google Shape;236;p35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7" name="Google Shape;237;p35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24" name="Google Shape;324;p4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9" name="Google Shape;349;p52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2" name="Google Shape;352;p52"/>
          <p:cNvCxnSpPr>
            <a:stCxn id="349" idx="6"/>
            <a:endCxn id="351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3" name="Google Shape;353;p52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52"/>
          <p:cNvCxnSpPr>
            <a:stCxn id="350" idx="7"/>
            <a:endCxn id="351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5" name="Google Shape;355;p52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52"/>
          <p:cNvCxnSpPr>
            <a:stCxn id="350" idx="6"/>
            <a:endCxn id="355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7" name="Google Shape;357;p52"/>
          <p:cNvCxnSpPr>
            <a:stCxn id="351" idx="3"/>
            <a:endCxn id="353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58" name="Google Shape;358;p52"/>
          <p:cNvCxnSpPr>
            <a:endCxn id="353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59" name="Google Shape;3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72" name="Google Shape;37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78" name="Google Shape;378;p5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412" name="Google Shape;412;p6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30" name="Google Shape;4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3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43" name="Google Shape;443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49" name="Google Shape;4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56" name="Google Shape;4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2" name="Google Shape;462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68" name="Google Shape;468;p6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75" name="Google Shape;4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pic>
        <p:nvPicPr>
          <p:cNvPr id="481" name="Google Shape;4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</a:t>
            </a:r>
            <a:endParaRPr/>
          </a:p>
        </p:txBody>
      </p:sp>
      <p:sp>
        <p:nvSpPr>
          <p:cNvPr id="487" name="Google Shape;487;p7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{65C2AF32-37C2-43A6-B6EC-7EC222BDCC54}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